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8"/>
  </p:handoutMasterIdLst>
  <p:sldIdLst>
    <p:sldId id="256" r:id="rId4"/>
    <p:sldId id="510" r:id="rId6"/>
    <p:sldId id="511" r:id="rId7"/>
    <p:sldId id="520" r:id="rId8"/>
    <p:sldId id="522" r:id="rId9"/>
    <p:sldId id="523" r:id="rId10"/>
    <p:sldId id="524" r:id="rId11"/>
    <p:sldId id="525" r:id="rId12"/>
    <p:sldId id="527" r:id="rId13"/>
    <p:sldId id="526" r:id="rId14"/>
    <p:sldId id="528" r:id="rId15"/>
    <p:sldId id="601" r:id="rId16"/>
    <p:sldId id="29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48B2C"/>
    <a:srgbClr val="349443"/>
    <a:srgbClr val="595959"/>
    <a:srgbClr val="FFFFFF"/>
    <a:srgbClr val="FB6E52"/>
    <a:srgbClr val="349442"/>
    <a:srgbClr val="4F80BD"/>
    <a:srgbClr val="00B6A5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33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81C4A-4844-4388-9EAD-CD7F44E1C7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D54B4-CA22-44B6-B65A-D73F3D65C1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D54B4-CA22-44B6-B65A-D73F3D65C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D54B4-CA22-44B6-B65A-D73F3D65C1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B43D-6FDE-44C7-98D3-2347C6D0D54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  <p:pic>
        <p:nvPicPr>
          <p:cNvPr id="1028" name="Picture 4" descr="C:\Users\zipangzi\Desktop\平台会把\首页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" y="1652905"/>
            <a:ext cx="12178453" cy="291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2" descr="D:\新农村工作\5 科技展览\2010年\2010.12.23-26第三届广东省现代农业博览会\2010.12.23-26第三届广东省现代农业博览会\提交材料\华南农业大学第三届农博会会刊提交资料\学校图片\新校徽、校名标准格式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09740" y="83820"/>
            <a:ext cx="5371253" cy="1078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81001" y="47550"/>
            <a:ext cx="7028763" cy="93604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2A2-CB09-4E03-9A0E-B0671BCEC6E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90947" y="947304"/>
            <a:ext cx="11643880" cy="72000"/>
          </a:xfrm>
          <a:prstGeom prst="rect">
            <a:avLst/>
          </a:prstGeom>
          <a:gradFill>
            <a:gsLst>
              <a:gs pos="51000">
                <a:srgbClr val="348B2C"/>
              </a:gs>
              <a:gs pos="0">
                <a:schemeClr val="bg1">
                  <a:alpha val="0"/>
                </a:schemeClr>
              </a:gs>
              <a:gs pos="10000">
                <a:srgbClr val="34A56D"/>
              </a:gs>
              <a:gs pos="89563">
                <a:srgbClr val="34A56D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3308160" y="310686"/>
            <a:ext cx="5575679" cy="900000"/>
          </a:xfrm>
          <a:custGeom>
            <a:avLst/>
            <a:gdLst/>
            <a:ahLst/>
            <a:cxnLst/>
            <a:rect l="l" t="t" r="r" b="b"/>
            <a:pathLst>
              <a:path w="5575679" h="900000">
                <a:moveTo>
                  <a:pt x="435851" y="0"/>
                </a:moveTo>
                <a:lnTo>
                  <a:pt x="450000" y="0"/>
                </a:lnTo>
                <a:lnTo>
                  <a:pt x="5125679" y="0"/>
                </a:lnTo>
                <a:lnTo>
                  <a:pt x="5144540" y="0"/>
                </a:lnTo>
                <a:lnTo>
                  <a:pt x="5144540" y="1901"/>
                </a:lnTo>
                <a:cubicBezTo>
                  <a:pt x="5384354" y="10309"/>
                  <a:pt x="5575679" y="207811"/>
                  <a:pt x="5575679" y="450000"/>
                </a:cubicBezTo>
                <a:cubicBezTo>
                  <a:pt x="5575679" y="692189"/>
                  <a:pt x="5384354" y="889691"/>
                  <a:pt x="5144540" y="898099"/>
                </a:cubicBezTo>
                <a:lnTo>
                  <a:pt x="5144540" y="900000"/>
                </a:lnTo>
                <a:lnTo>
                  <a:pt x="5125679" y="900000"/>
                </a:lnTo>
                <a:lnTo>
                  <a:pt x="450000" y="900000"/>
                </a:lnTo>
                <a:lnTo>
                  <a:pt x="435851" y="900000"/>
                </a:lnTo>
                <a:lnTo>
                  <a:pt x="435851" y="898574"/>
                </a:lnTo>
                <a:cubicBezTo>
                  <a:pt x="193850" y="892288"/>
                  <a:pt x="0" y="693782"/>
                  <a:pt x="0" y="450000"/>
                </a:cubicBezTo>
                <a:cubicBezTo>
                  <a:pt x="0" y="206218"/>
                  <a:pt x="193850" y="7712"/>
                  <a:pt x="435851" y="1426"/>
                </a:cubicBezTo>
                <a:close/>
              </a:path>
            </a:pathLst>
          </a:custGeom>
          <a:solidFill>
            <a:srgbClr val="34A56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627961" y="739994"/>
            <a:ext cx="2160000" cy="180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90400">
                <a:srgbClr val="F2F2F2"/>
              </a:gs>
              <a:gs pos="10000">
                <a:srgbClr val="F2F2F2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9397388" y="670686"/>
            <a:ext cx="2160000" cy="180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90400">
                <a:srgbClr val="F2F2F2"/>
              </a:gs>
              <a:gs pos="10000">
                <a:srgbClr val="F2F2F2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2644048" y="274638"/>
            <a:ext cx="7028763" cy="93604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34C5FF7-E69B-4D96-B19C-849E7867184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1123950"/>
          </a:xfrm>
          <a:prstGeom prst="rect">
            <a:avLst/>
          </a:prstGeom>
          <a:solidFill>
            <a:srgbClr val="348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629"/>
            <a:ext cx="10363200" cy="1362075"/>
          </a:xfrm>
        </p:spPr>
        <p:txBody>
          <a:bodyPr anchor="t">
            <a:normAutofit/>
          </a:bodyPr>
          <a:lstStyle>
            <a:lvl1pPr marL="0" algn="dist" defTabSz="914400" rtl="0" eaLnBrk="1" latinLnBrk="0" hangingPunct="1">
              <a:spcBef>
                <a:spcPct val="0"/>
              </a:spcBef>
              <a:buNone/>
              <a:defRPr lang="zh-CN" altLang="en-US" sz="5400" b="1" kern="1200" cap="all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4E5F-7438-406F-B301-2E8680EDEEC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  <p:pic>
        <p:nvPicPr>
          <p:cNvPr id="1026" name="Picture 2" descr="C:\Users\zipangzi\Desktop\平台建设汇报\红满堂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 userDrawn="1"/>
        </p:nvCxnSpPr>
        <p:spPr>
          <a:xfrm>
            <a:off x="0" y="1081234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zipangzi\Desktop\平台建设汇报\华南农业大学校徽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6" y="135376"/>
            <a:ext cx="834015" cy="8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 userDrawn="1"/>
        </p:nvSpPr>
        <p:spPr>
          <a:xfrm>
            <a:off x="0" y="6743699"/>
            <a:ext cx="12192000" cy="124691"/>
          </a:xfrm>
          <a:prstGeom prst="rect">
            <a:avLst/>
          </a:prstGeom>
          <a:solidFill>
            <a:srgbClr val="348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 userDrawn="1"/>
        </p:nvSpPr>
        <p:spPr>
          <a:xfrm>
            <a:off x="3396000" y="6743699"/>
            <a:ext cx="5400000" cy="124691"/>
          </a:xfrm>
          <a:prstGeom prst="rect">
            <a:avLst/>
          </a:prstGeom>
          <a:solidFill>
            <a:srgbClr val="0E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二级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1123950"/>
          </a:xfrm>
          <a:prstGeom prst="rect">
            <a:avLst/>
          </a:prstGeom>
          <a:solidFill>
            <a:srgbClr val="34A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4864" y="20782"/>
            <a:ext cx="4987635" cy="1362075"/>
          </a:xfrm>
        </p:spPr>
        <p:txBody>
          <a:bodyPr anchor="t">
            <a:normAutofit/>
          </a:bodyPr>
          <a:lstStyle>
            <a:lvl1pPr marL="0" algn="dist" defTabSz="914400" rtl="0" eaLnBrk="1" latinLnBrk="0" hangingPunct="1">
              <a:spcBef>
                <a:spcPct val="0"/>
              </a:spcBef>
              <a:buNone/>
              <a:defRPr lang="zh-CN" altLang="en-US" sz="5400" b="1" kern="1200" cap="all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1413164"/>
            <a:ext cx="10185832" cy="4520045"/>
          </a:xfrm>
        </p:spPr>
        <p:txBody>
          <a:bodyPr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zh-CN" altLang="en-US" sz="4400" b="0" kern="1200" cap="all" dirty="0" smtClea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B8A-E6F8-42D2-B658-FDB036F0B96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1081234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0" y="6743699"/>
            <a:ext cx="12192000" cy="124691"/>
          </a:xfrm>
          <a:prstGeom prst="rect">
            <a:avLst/>
          </a:prstGeom>
          <a:solidFill>
            <a:srgbClr val="37A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 userDrawn="1"/>
        </p:nvSpPr>
        <p:spPr>
          <a:xfrm>
            <a:off x="3396000" y="6743699"/>
            <a:ext cx="5400000" cy="124691"/>
          </a:xfrm>
          <a:prstGeom prst="rect">
            <a:avLst/>
          </a:prstGeom>
          <a:solidFill>
            <a:srgbClr val="0E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91C-19A4-4FC7-8CCD-4835E8E8F378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9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9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FF51-CC51-4654-8622-2CCD30F55FE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9318-D0AA-4F79-9966-FA4119B85A90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BC32-83A4-4613-B348-EC5365F36A4F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7EA-15FB-4303-A621-25192AF0B72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01137" y="2219498"/>
            <a:ext cx="12394276" cy="4638502"/>
          </a:xfrm>
          <a:prstGeom prst="rect">
            <a:avLst/>
          </a:prstGeom>
          <a:solidFill>
            <a:srgbClr val="34A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椭圆 9"/>
          <p:cNvSpPr/>
          <p:nvPr userDrawn="1"/>
        </p:nvSpPr>
        <p:spPr>
          <a:xfrm>
            <a:off x="4092629" y="3286574"/>
            <a:ext cx="4006735" cy="900000"/>
          </a:xfrm>
          <a:custGeom>
            <a:avLst/>
            <a:gdLst/>
            <a:ahLst/>
            <a:cxnLst/>
            <a:rect l="l" t="t" r="r" b="b"/>
            <a:pathLst>
              <a:path w="5575679" h="900000">
                <a:moveTo>
                  <a:pt x="435851" y="0"/>
                </a:moveTo>
                <a:lnTo>
                  <a:pt x="450000" y="0"/>
                </a:lnTo>
                <a:lnTo>
                  <a:pt x="5125679" y="0"/>
                </a:lnTo>
                <a:lnTo>
                  <a:pt x="5144540" y="0"/>
                </a:lnTo>
                <a:lnTo>
                  <a:pt x="5144540" y="1901"/>
                </a:lnTo>
                <a:cubicBezTo>
                  <a:pt x="5384354" y="10309"/>
                  <a:pt x="5575679" y="207811"/>
                  <a:pt x="5575679" y="450000"/>
                </a:cubicBezTo>
                <a:cubicBezTo>
                  <a:pt x="5575679" y="692189"/>
                  <a:pt x="5384354" y="889691"/>
                  <a:pt x="5144540" y="898099"/>
                </a:cubicBezTo>
                <a:lnTo>
                  <a:pt x="5144540" y="900000"/>
                </a:lnTo>
                <a:lnTo>
                  <a:pt x="5125679" y="900000"/>
                </a:lnTo>
                <a:lnTo>
                  <a:pt x="450000" y="900000"/>
                </a:lnTo>
                <a:lnTo>
                  <a:pt x="435851" y="900000"/>
                </a:lnTo>
                <a:lnTo>
                  <a:pt x="435851" y="898574"/>
                </a:lnTo>
                <a:cubicBezTo>
                  <a:pt x="193850" y="892288"/>
                  <a:pt x="0" y="693782"/>
                  <a:pt x="0" y="450000"/>
                </a:cubicBezTo>
                <a:cubicBezTo>
                  <a:pt x="0" y="206218"/>
                  <a:pt x="193850" y="7712"/>
                  <a:pt x="435851" y="14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098" name="Picture 2" descr="D:\zipangzi\PPT\张波\华南农业大学校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00" y="3376574"/>
            <a:ext cx="72104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zipangzi\PPT\张波\华南农业大学校名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23" y="3376574"/>
            <a:ext cx="220393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62E7-1923-4C57-8B86-683AC446467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D48F-7D08-4051-BA93-23B4930786C8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C096-D2B4-4FDA-8503-8A552262688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1419-63C9-4604-8363-5D28B5D7D87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0"/>
            <a:ext cx="12167616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/>
    </mc:Choice>
    <mc:Fallback>
      <p:transition spd="slow" advClick="0" advTm="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0E8DC-DF27-4ABB-B0B3-E1F4AF31241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7.jpe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92"/>
          <p:cNvSpPr>
            <a:spLocks noChangeArrowheads="1"/>
          </p:cNvSpPr>
          <p:nvPr/>
        </p:nvSpPr>
        <p:spPr bwMode="auto">
          <a:xfrm>
            <a:off x="-9525" y="795655"/>
            <a:ext cx="12212320" cy="267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800" b="1" kern="0" spc="50" dirty="0" smtClean="0">
                <a:ln w="3175"/>
                <a:solidFill>
                  <a:srgbClr val="348B2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华南农业大学横向科技项目签订</a:t>
            </a:r>
            <a:endParaRPr lang="zh-CN" altLang="en-US" sz="4800" b="1" kern="0" spc="50" dirty="0" smtClean="0">
              <a:ln w="3175"/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000" b="1" kern="0" spc="50" dirty="0" smtClean="0">
              <a:ln w="3175"/>
              <a:solidFill>
                <a:srgbClr val="348B2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800" b="1" kern="0" spc="50" dirty="0" smtClean="0">
                <a:ln w="3175"/>
                <a:solidFill>
                  <a:srgbClr val="348B2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办理指南</a:t>
            </a:r>
            <a:endParaRPr lang="zh-CN" altLang="en-US" sz="4800" b="1" kern="0" spc="50" dirty="0" smtClean="0">
              <a:ln w="3175"/>
              <a:solidFill>
                <a:srgbClr val="348B2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4248150"/>
            <a:ext cx="122129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348B2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科学技术处</a:t>
            </a:r>
            <a:endParaRPr lang="zh-CN" altLang="en-US" sz="2400" b="1">
              <a:solidFill>
                <a:srgbClr val="348B2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348B2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lang="zh-CN" altLang="en-US" sz="2400" b="1">
                <a:solidFill>
                  <a:srgbClr val="348B2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>
                <a:solidFill>
                  <a:srgbClr val="348B2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>
                <a:solidFill>
                  <a:srgbClr val="348B2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endParaRPr lang="zh-CN" altLang="en-US" sz="2400" b="1">
              <a:solidFill>
                <a:srgbClr val="348B2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" y="5534025"/>
            <a:ext cx="12212955" cy="133985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75565" y="76835"/>
            <a:ext cx="2331085" cy="509905"/>
            <a:chOff x="2888713" y="530615"/>
            <a:chExt cx="3699165" cy="900000"/>
          </a:xfrm>
          <a:noFill/>
        </p:grpSpPr>
        <p:pic>
          <p:nvPicPr>
            <p:cNvPr id="12" name="Picture 4" descr="C:\Users\zipangzi\Desktop\高水平大学建设汇报材料\华南农业大学校名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31088" y="530615"/>
              <a:ext cx="2756790" cy="900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E:\必备素材\华农标志\华南农业大学镂空校徽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713" y="530615"/>
              <a:ext cx="900238" cy="900000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blinds/>
      </p:transition>
    </mc:Choice>
    <mc:Fallback>
      <p:transition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23265" y="1287780"/>
            <a:ext cx="8213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zh-CN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审批</a:t>
            </a:r>
            <a:endParaRPr lang="zh-CN" altLang="zh-CN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r="9473"/>
          <a:stretch>
            <a:fillRect/>
          </a:stretch>
        </p:blipFill>
        <p:spPr>
          <a:xfrm>
            <a:off x="528320" y="2368550"/>
            <a:ext cx="10431145" cy="29610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78915" y="4178300"/>
            <a:ext cx="60280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逐级审批后将传输到服务大厅打印纸质合同。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47495" y="4850130"/>
            <a:ext cx="85775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合同经合作各方签字盖章生效后，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个工作日内交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份原件回服务大厅。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立项前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OA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审批</a:t>
            </a:r>
            <a:endParaRPr lang="zh-CN" altLang="en-US" b="1">
              <a:solidFill>
                <a:srgbClr val="348B2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24235" y="3179445"/>
            <a:ext cx="8077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服务大厅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审批后——领取合同</a:t>
            </a:r>
            <a:endParaRPr lang="zh-CN" altLang="en-US"/>
          </a:p>
        </p:txBody>
      </p:sp>
      <p:pic>
        <p:nvPicPr>
          <p:cNvPr id="7" name="图片 6" descr="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1014"/>
          <a:stretch>
            <a:fillRect/>
          </a:stretch>
        </p:blipFill>
        <p:spPr>
          <a:xfrm>
            <a:off x="635000" y="1806575"/>
            <a:ext cx="4192270" cy="44145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7565" y="1195705"/>
            <a:ext cx="105168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项目负责人手机会收到短信取件码，凭取件码到三角市工行旁边的服务大厅自助领取合同。</a:t>
            </a:r>
            <a:endParaRPr lang="zh-CN" altLang="en-US" sz="2000" b="1">
              <a:solidFill>
                <a:srgbClr val="348B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6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40" y="1882140"/>
            <a:ext cx="3712210" cy="2784475"/>
          </a:xfrm>
          <a:prstGeom prst="rect">
            <a:avLst/>
          </a:prstGeom>
        </p:spPr>
      </p:pic>
      <p:pic>
        <p:nvPicPr>
          <p:cNvPr id="13" name="图片 12" descr="6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755" y="3739515"/>
            <a:ext cx="3975735" cy="29819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86305" y="3044190"/>
            <a:ext cx="9493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第</a:t>
            </a:r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步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21575" y="2217420"/>
            <a:ext cx="9493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第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步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546080" y="3978910"/>
            <a:ext cx="9493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第</a:t>
            </a: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步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归还合同、建档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37565" y="1195705"/>
            <a:ext cx="105168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2000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000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合同领取后给合作方盖章，待所有合作方盖章生效后，于5个工作日内归还1份合同原件到服务大厅，并在科研管理系统填写横向合同信息即可办理建档和入账。</a:t>
            </a:r>
            <a:endParaRPr lang="zh-CN" altLang="en-US" sz="2000" b="1">
              <a:solidFill>
                <a:srgbClr val="348B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32385"/>
          <a:stretch>
            <a:fillRect/>
          </a:stretch>
        </p:blipFill>
        <p:spPr>
          <a:xfrm>
            <a:off x="2384425" y="3082925"/>
            <a:ext cx="7139305" cy="32734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832475" y="6440805"/>
            <a:ext cx="2500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初始账号密码都是工号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152776"/>
            <a:ext cx="12192000" cy="2371724"/>
          </a:xfrm>
          <a:prstGeom prst="rect">
            <a:avLst/>
          </a:prstGeom>
          <a:solidFill>
            <a:srgbClr val="348B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 descr="新校徽、校名标准格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7255" y="1132205"/>
            <a:ext cx="7559040" cy="2020570"/>
          </a:xfrm>
          <a:prstGeom prst="rect">
            <a:avLst/>
          </a:prstGeom>
        </p:spPr>
      </p:pic>
      <p:sp>
        <p:nvSpPr>
          <p:cNvPr id="9" name="Rectangle 392"/>
          <p:cNvSpPr>
            <a:spLocks noChangeArrowheads="1"/>
          </p:cNvSpPr>
          <p:nvPr/>
        </p:nvSpPr>
        <p:spPr bwMode="auto">
          <a:xfrm>
            <a:off x="3063875" y="3827383"/>
            <a:ext cx="6400800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汇报完毕，感谢各位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!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立项前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OA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审批</a:t>
            </a:r>
            <a:endParaRPr lang="zh-CN" altLang="en-US" b="1">
              <a:solidFill>
                <a:srgbClr val="348B2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6460" b="20651"/>
          <a:stretch>
            <a:fillRect/>
          </a:stretch>
        </p:blipFill>
        <p:spPr>
          <a:xfrm>
            <a:off x="684530" y="2768600"/>
            <a:ext cx="6811010" cy="3825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4530" y="1532255"/>
            <a:ext cx="8213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OA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，调出《华南农业大学签订横向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合同审批表》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-4631" t="-1447" r="-18816" b="1447"/>
          <a:stretch>
            <a:fillRect/>
          </a:stretch>
        </p:blipFill>
        <p:spPr>
          <a:xfrm>
            <a:off x="2034540" y="2597150"/>
            <a:ext cx="9715500" cy="41243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441055" y="2127250"/>
            <a:ext cx="14986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调出方法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en-US" altLang="zh-CN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478780" y="1546225"/>
            <a:ext cx="14986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调出方法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en-US" altLang="zh-CN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810" y="2168525"/>
            <a:ext cx="8905875" cy="3962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-52412"/>
          <a:stretch>
            <a:fillRect/>
          </a:stretch>
        </p:blipFill>
        <p:spPr>
          <a:xfrm>
            <a:off x="1611630" y="2244725"/>
            <a:ext cx="13239750" cy="31146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t="2408"/>
          <a:stretch>
            <a:fillRect/>
          </a:stretch>
        </p:blipFill>
        <p:spPr>
          <a:xfrm>
            <a:off x="2785745" y="1945005"/>
            <a:ext cx="8620125" cy="4790440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立项前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OA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审批</a:t>
            </a:r>
            <a:endParaRPr lang="zh-CN" altLang="en-US" b="1">
              <a:solidFill>
                <a:srgbClr val="348B2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23265" y="1287780"/>
            <a:ext cx="8213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填写《华南农业大学签订横向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合同审批表》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48080" y="1920240"/>
            <a:ext cx="9563735" cy="4704080"/>
            <a:chOff x="1809" y="2947"/>
            <a:chExt cx="15061" cy="74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rcRect t="8104" r="13668"/>
            <a:stretch>
              <a:fillRect/>
            </a:stretch>
          </p:blipFill>
          <p:spPr>
            <a:xfrm>
              <a:off x="2330" y="2947"/>
              <a:ext cx="14540" cy="7408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3419" y="3806"/>
              <a:ext cx="1027" cy="4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09" y="3752"/>
              <a:ext cx="1408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上传合同</a:t>
              </a:r>
              <a:endPara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立项前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OA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审批</a:t>
            </a:r>
            <a:endParaRPr lang="zh-CN" altLang="en-US" b="1">
              <a:solidFill>
                <a:srgbClr val="348B2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23265" y="1287780"/>
            <a:ext cx="8213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填写《华南农业大学签订横向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合同审批表》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05" y="2117725"/>
            <a:ext cx="10791825" cy="310515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立项前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OA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审批</a:t>
            </a:r>
            <a:endParaRPr lang="zh-CN" altLang="en-US" b="1">
              <a:solidFill>
                <a:srgbClr val="348B2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23265" y="1287780"/>
            <a:ext cx="8213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填写《华南农业大学签订横向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合同审批表》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t="4733"/>
          <a:stretch>
            <a:fillRect/>
          </a:stretch>
        </p:blipFill>
        <p:spPr>
          <a:xfrm>
            <a:off x="894715" y="1686560"/>
            <a:ext cx="10401300" cy="509968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立项前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OA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审批</a:t>
            </a:r>
            <a:endParaRPr lang="zh-CN" altLang="en-US" b="1">
              <a:solidFill>
                <a:srgbClr val="348B2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575" y="1875155"/>
            <a:ext cx="10610850" cy="38671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265" y="1287780"/>
            <a:ext cx="8213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填写《华南农业大学签订横向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合同审批表》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0575" y="4907915"/>
            <a:ext cx="321310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所有项目组成员确认后，会回到负责人处，由负责人提交给科研副院长审核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立项前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OA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审批</a:t>
            </a:r>
            <a:endParaRPr lang="zh-CN" altLang="en-US" b="1">
              <a:solidFill>
                <a:srgbClr val="348B2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9270" y="2468880"/>
            <a:ext cx="6953250" cy="21145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265" y="1287780"/>
            <a:ext cx="8213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学院</a:t>
            </a:r>
            <a:r>
              <a:rPr lang="zh-CN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审批</a:t>
            </a:r>
            <a:endParaRPr lang="zh-CN" altLang="zh-CN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6585" y="5297805"/>
            <a:ext cx="69519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需要修改的审批表，请学院勿直接点提交，在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更多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中选择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指定回退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，需退到发起人的节点，项目负责人才可以编辑表单。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左箭头 9"/>
          <p:cNvSpPr/>
          <p:nvPr/>
        </p:nvSpPr>
        <p:spPr>
          <a:xfrm rot="7920000">
            <a:off x="6708775" y="4429125"/>
            <a:ext cx="1415415" cy="26289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920" y="983615"/>
            <a:ext cx="3686175" cy="578167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立项前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OA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审批</a:t>
            </a:r>
            <a:endParaRPr lang="zh-CN" altLang="en-US" b="1">
              <a:solidFill>
                <a:srgbClr val="348B2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FEFCCCF-39EA-4B57-96B9-CB4C2712C4AF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42950" y="1258570"/>
            <a:ext cx="8213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返回修改的审批表怎样找到并重新编辑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300" y="2239645"/>
            <a:ext cx="5553075" cy="32575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2239645"/>
            <a:ext cx="6096000" cy="31242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立项前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OA</a:t>
            </a:r>
            <a:r>
              <a:rPr lang="zh-CN" altLang="en-US" b="1">
                <a:solidFill>
                  <a:srgbClr val="348B2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审批</a:t>
            </a:r>
            <a:endParaRPr lang="zh-CN" altLang="en-US" b="1">
              <a:solidFill>
                <a:srgbClr val="348B2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REFSHAPE" val="425826628"/>
  <p:tag name="KSO_WM_UNIT_PLACING_PICTURE_USER_VIEWPORT" val="{&quot;height&quot;:15839,&quot;width&quot;:1188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WPS 演示</Application>
  <PresentationFormat>宽屏</PresentationFormat>
  <Paragraphs>97</Paragraphs>
  <Slides>13</Slides>
  <Notes>40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微软雅黑</vt:lpstr>
      <vt:lpstr>Times New Roman</vt:lpstr>
      <vt:lpstr>Wingdings</vt:lpstr>
      <vt:lpstr>Arial Unicode MS</vt:lpstr>
      <vt:lpstr>Calibri Light</vt:lpstr>
      <vt:lpstr>Calibri</vt:lpstr>
      <vt:lpstr>等线</vt:lpstr>
      <vt:lpstr>Office 主题</vt:lpstr>
      <vt:lpstr>自定义设计方案</vt:lpstr>
      <vt:lpstr>PowerPoint 演示文稿</vt:lpstr>
      <vt:lpstr>三、办理流程</vt:lpstr>
      <vt:lpstr>立项前——在OA审批</vt:lpstr>
      <vt:lpstr>立项前——在OA审批</vt:lpstr>
      <vt:lpstr>立项前——在OA审批</vt:lpstr>
      <vt:lpstr>立项前——在OA审批</vt:lpstr>
      <vt:lpstr>立项前——在OA审批</vt:lpstr>
      <vt:lpstr>立项前——在OA审批</vt:lpstr>
      <vt:lpstr>立项前——在OA审批</vt:lpstr>
      <vt:lpstr>立项前——在OA审批</vt:lpstr>
      <vt:lpstr>三、办理流程</vt:lpstr>
      <vt:lpstr>审批后——领取合同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农业银行PPT</dc:title>
  <dc:creator>Administrator</dc:creator>
  <cp:lastModifiedBy>露清苇</cp:lastModifiedBy>
  <cp:revision>102</cp:revision>
  <dcterms:created xsi:type="dcterms:W3CDTF">2018-11-15T11:32:00Z</dcterms:created>
  <dcterms:modified xsi:type="dcterms:W3CDTF">2019-12-26T03:14:15Z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  <property fmtid="{D5CDD505-2E9C-101B-9397-08002B2CF9AE}" pid="3" name="KSORubyTemplateID">
    <vt:lpwstr>2</vt:lpwstr>
  </property>
</Properties>
</file>